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9163-A0AD-4136-A797-2944A3EC951C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C06E-BA81-497C-81BC-A8F6E4DF2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9163-A0AD-4136-A797-2944A3EC951C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C06E-BA81-497C-81BC-A8F6E4DF2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9163-A0AD-4136-A797-2944A3EC951C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C06E-BA81-497C-81BC-A8F6E4DF2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9163-A0AD-4136-A797-2944A3EC951C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C06E-BA81-497C-81BC-A8F6E4DF2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9163-A0AD-4136-A797-2944A3EC951C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C06E-BA81-497C-81BC-A8F6E4DF2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9163-A0AD-4136-A797-2944A3EC951C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C06E-BA81-497C-81BC-A8F6E4DF2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9163-A0AD-4136-A797-2944A3EC951C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C06E-BA81-497C-81BC-A8F6E4DF2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9163-A0AD-4136-A797-2944A3EC951C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C06E-BA81-497C-81BC-A8F6E4DF2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9163-A0AD-4136-A797-2944A3EC951C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C06E-BA81-497C-81BC-A8F6E4DF2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9163-A0AD-4136-A797-2944A3EC951C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C06E-BA81-497C-81BC-A8F6E4DF2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9163-A0AD-4136-A797-2944A3EC951C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C06E-BA81-497C-81BC-A8F6E4DF2D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99163-A0AD-4136-A797-2944A3EC951C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9C06E-BA81-497C-81BC-A8F6E4DF2D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14-10-28 Degrees of Urgency Release Present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14-10-28 Degrees of Urgency Release Present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14-10-28 Degrees of Urgency Release Present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14-10-28 Degrees of Urgency Release Present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14-10-28 Degrees of Urgency Release Present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14-10-28 Degrees of Urgency Release Present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14-10-28 Degrees of Urgency Release Present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14-10-28 Degrees of Urgency Release Present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14-10-28 Degrees of Urgency Release Present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14-10-28 Degrees of Urgency Release Present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14-10-28 Degrees of Urgency Release Present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Massachusetts Executive Office of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smealey</dc:creator>
  <cp:lastModifiedBy>smealey</cp:lastModifiedBy>
  <cp:revision>1</cp:revision>
  <dcterms:created xsi:type="dcterms:W3CDTF">2014-10-27T15:38:05Z</dcterms:created>
  <dcterms:modified xsi:type="dcterms:W3CDTF">2014-10-27T15:45:40Z</dcterms:modified>
</cp:coreProperties>
</file>